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532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177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29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115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4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694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67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521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8835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0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991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E10AF-B381-497C-8BCF-663B316EB54F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23A89-5485-4DB3-9FD3-AE5AF5E2B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901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500" y="756702"/>
            <a:ext cx="1141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高希均</a:t>
            </a:r>
            <a:endParaRPr lang="en-US" altLang="zh-CN" sz="2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1500" y="1323052"/>
            <a:ext cx="3937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职称：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教授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54608" y="1735514"/>
            <a:ext cx="617220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教育背景：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1958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年于台湾中兴大学硕士毕业。次年赴美读书，主修经济发展。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1964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年取得密歇根州立大学哲学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博士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54608" y="2686257"/>
            <a:ext cx="80258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成就及荣誉：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1971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年当选为美国杰出教育家；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1974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年获威斯康辛大学杰出教授奖；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1981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年创办了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天下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杂志，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年创办天下文化出版公司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1986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年创办了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远见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杂志，任社长、发行人。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1998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年聘为威斯康辛大学荣誉教授；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1999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年聘为中央大学荣誉教授；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年高希均还创办了财团法人知识经济管理研究院基金会。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年获台湾“行政院新闻局”金鼎奖特别贡献奖。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出版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中文著作二十余本，曾三次获金鼎奖、伦敦金融时报第一届亚洲企管著作奖、台湾三十本最有影响力作者等殊荣，常年应邀在大中华经济圈与星马等地担任主题演讲，被大陆媒体评为“你必须知道的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101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个台湾人”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32" y="792814"/>
            <a:ext cx="2011436" cy="20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4586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193</Words>
  <Application>Microsoft Office PowerPoint</Application>
  <PresentationFormat>全屏显示(4:3)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9</cp:revision>
  <dcterms:created xsi:type="dcterms:W3CDTF">2017-05-11T03:26:08Z</dcterms:created>
  <dcterms:modified xsi:type="dcterms:W3CDTF">2017-05-15T07:32:14Z</dcterms:modified>
</cp:coreProperties>
</file>