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75" d="100"/>
          <a:sy n="75" d="100"/>
        </p:scale>
        <p:origin x="72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348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08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893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844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879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048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667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2418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690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806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8549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104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3"/>
          <p:cNvSpPr>
            <a:spLocks noChangeArrowheads="1"/>
          </p:cNvSpPr>
          <p:nvPr/>
        </p:nvSpPr>
        <p:spPr bwMode="auto">
          <a:xfrm>
            <a:off x="2343150" y="2286000"/>
            <a:ext cx="7261225" cy="1963738"/>
          </a:xfrm>
          <a:prstGeom prst="rect">
            <a:avLst/>
          </a:prstGeom>
          <a:solidFill>
            <a:srgbClr val="0D0D0D">
              <a:alpha val="1294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2160588" y="2978150"/>
            <a:ext cx="939800" cy="901700"/>
            <a:chOff x="0" y="0"/>
            <a:chExt cx="4262236" cy="4090401"/>
          </a:xfrm>
        </p:grpSpPr>
        <p:sp>
          <p:nvSpPr>
            <p:cNvPr id="8" name="等腰三角形 5"/>
            <p:cNvSpPr>
              <a:spLocks noChangeArrowheads="1"/>
            </p:cNvSpPr>
            <p:nvPr/>
          </p:nvSpPr>
          <p:spPr bwMode="auto">
            <a:xfrm>
              <a:off x="0" y="0"/>
              <a:ext cx="3320425" cy="3450557"/>
            </a:xfrm>
            <a:prstGeom prst="triangle">
              <a:avLst>
                <a:gd name="adj" fmla="val 10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等腰三角形 6"/>
            <p:cNvSpPr>
              <a:spLocks noChangeArrowheads="1"/>
            </p:cNvSpPr>
            <p:nvPr/>
          </p:nvSpPr>
          <p:spPr bwMode="auto">
            <a:xfrm rot="5400000">
              <a:off x="2111240" y="1939404"/>
              <a:ext cx="2418364" cy="1883627"/>
            </a:xfrm>
            <a:prstGeom prst="triangle">
              <a:avLst>
                <a:gd name="adj" fmla="val 10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椭圆 7"/>
            <p:cNvSpPr>
              <a:spLocks noChangeArrowheads="1"/>
            </p:cNvSpPr>
            <p:nvPr/>
          </p:nvSpPr>
          <p:spPr bwMode="auto">
            <a:xfrm>
              <a:off x="3641610" y="1672038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组合 8"/>
          <p:cNvGrpSpPr>
            <a:grpSpLocks/>
          </p:cNvGrpSpPr>
          <p:nvPr/>
        </p:nvGrpSpPr>
        <p:grpSpPr bwMode="auto">
          <a:xfrm>
            <a:off x="9185275" y="3371850"/>
            <a:ext cx="839788" cy="877888"/>
            <a:chOff x="0" y="0"/>
            <a:chExt cx="3449737" cy="3606178"/>
          </a:xfrm>
        </p:grpSpPr>
        <p:sp>
          <p:nvSpPr>
            <p:cNvPr id="12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209800" y="2570163"/>
            <a:ext cx="7772400" cy="1531938"/>
          </a:xfrm>
        </p:spPr>
        <p:txBody>
          <a:bodyPr anchor="ctr" anchorCtr="0">
            <a:norm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大数据分析系列讲座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667000" y="4465638"/>
            <a:ext cx="6858000" cy="1998662"/>
          </a:xfrm>
        </p:spPr>
        <p:txBody>
          <a:bodyPr anchor="ctr" anchorCtr="0">
            <a:normAutofit/>
          </a:bodyPr>
          <a:lstStyle/>
          <a:p>
            <a:r>
              <a:rPr lang="zh-CN" altLang="en-US" sz="16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台湾东吴大学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贾凯杰</a:t>
            </a: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教授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-12</a:t>
            </a: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6769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1952125" y="2212746"/>
            <a:ext cx="368300" cy="554752"/>
            <a:chOff x="0" y="0"/>
            <a:chExt cx="1064175" cy="1605838"/>
          </a:xfrm>
        </p:grpSpPr>
        <p:sp>
          <p:nvSpPr>
            <p:cNvPr id="9" name="任意多边形 9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" name="任意多边形 6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692150" y="683893"/>
            <a:ext cx="470949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内容提要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7"/>
          <p:cNvCxnSpPr>
            <a:cxnSpLocks noChangeShapeType="1"/>
          </p:cNvCxnSpPr>
          <p:nvPr/>
        </p:nvCxnSpPr>
        <p:spPr bwMode="auto">
          <a:xfrm flipV="1">
            <a:off x="692150" y="1435179"/>
            <a:ext cx="4252913" cy="9525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连接符 20"/>
          <p:cNvCxnSpPr>
            <a:cxnSpLocks noChangeShapeType="1"/>
          </p:cNvCxnSpPr>
          <p:nvPr/>
        </p:nvCxnSpPr>
        <p:spPr bwMode="auto">
          <a:xfrm>
            <a:off x="692150" y="1562179"/>
            <a:ext cx="4252913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文本框 22"/>
          <p:cNvSpPr txBox="1">
            <a:spLocks noChangeArrowheads="1"/>
          </p:cNvSpPr>
          <p:nvPr/>
        </p:nvSpPr>
        <p:spPr bwMode="auto">
          <a:xfrm>
            <a:off x="2742402" y="2146754"/>
            <a:ext cx="6299998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 smtClean="0"/>
              <a:t>      绍</a:t>
            </a:r>
            <a:r>
              <a:rPr lang="zh-CN" altLang="en-US" sz="2800" dirty="0"/>
              <a:t>了有关物联网的相关知识，并引出大数据分析发展</a:t>
            </a:r>
            <a:r>
              <a:rPr lang="zh-CN" altLang="en-US" sz="2800" dirty="0" smtClean="0"/>
              <a:t>情况</a:t>
            </a:r>
            <a:r>
              <a:rPr lang="zh-CN" altLang="en-US" sz="2800" dirty="0"/>
              <a:t>，主要包括七个方面</a:t>
            </a:r>
            <a:r>
              <a:rPr lang="zh-CN" altLang="en-US" sz="2800" dirty="0" smtClean="0"/>
              <a:t>：</a:t>
            </a:r>
            <a:endParaRPr lang="en-US" altLang="zh-CN" sz="2800" dirty="0" smtClean="0"/>
          </a:p>
          <a:p>
            <a:r>
              <a:rPr lang="en-US" altLang="zh-CN" sz="2800" dirty="0"/>
              <a:t> </a:t>
            </a:r>
            <a:r>
              <a:rPr lang="en-US" altLang="zh-CN" sz="2800" dirty="0" smtClean="0"/>
              <a:t>     </a:t>
            </a:r>
            <a:r>
              <a:rPr lang="zh-CN" altLang="en-US" sz="2800" dirty="0" smtClean="0"/>
              <a:t>以</a:t>
            </a:r>
            <a:r>
              <a:rPr lang="zh-CN" altLang="en-US" sz="2800" dirty="0"/>
              <a:t>内存技术加速大数据处理过程、企业投资机器学习允许电脑在没有明确编码的情况下学习新事物、进阶预测分析、智能</a:t>
            </a:r>
            <a:r>
              <a:rPr lang="en-US" altLang="zh-CN" sz="2800" dirty="0"/>
              <a:t>APP</a:t>
            </a:r>
            <a:r>
              <a:rPr lang="zh-CN" altLang="en-US" sz="2800" dirty="0"/>
              <a:t>、智能治安、与物联网结合、物联网分析人员需求增加</a:t>
            </a:r>
          </a:p>
        </p:txBody>
      </p:sp>
    </p:spTree>
    <p:extLst>
      <p:ext uri="{BB962C8B-B14F-4D97-AF65-F5344CB8AC3E}">
        <p14:creationId xmlns:p14="http://schemas.microsoft.com/office/powerpoint/2010/main" val="4147726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372</TotalTime>
  <Words>87</Words>
  <Application>Microsoft Office PowerPoint</Application>
  <PresentationFormat>宽屏</PresentationFormat>
  <Paragraphs>8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8" baseType="lpstr">
      <vt:lpstr>宋体</vt:lpstr>
      <vt:lpstr>微软雅黑</vt:lpstr>
      <vt:lpstr>Arial</vt:lpstr>
      <vt:lpstr>Calibri</vt:lpstr>
      <vt:lpstr>Calibri Light</vt:lpstr>
      <vt:lpstr>Office 主题</vt:lpstr>
      <vt:lpstr>大数据分析系列讲座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59</cp:revision>
  <dcterms:created xsi:type="dcterms:W3CDTF">2017-05-11T03:29:06Z</dcterms:created>
  <dcterms:modified xsi:type="dcterms:W3CDTF">2017-11-09T07:49:53Z</dcterms:modified>
</cp:coreProperties>
</file>