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28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049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949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58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07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501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0431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0868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455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611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449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57FEE-B2A1-4263-AEA5-4B5964F15727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0D47E-F33B-4021-8619-BD4BEED9A9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244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1500" y="889516"/>
            <a:ext cx="114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张帆</a:t>
            </a:r>
            <a:endParaRPr lang="zh-CN" altLang="en-US" sz="20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1500" y="1513229"/>
            <a:ext cx="3937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职称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中国城市规划设计研究院高级工程师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1500" y="2063720"/>
            <a:ext cx="6172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研究方向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区域与城市交通规划、交通发展战略的</a:t>
            </a: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咨询设计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1500" y="2604839"/>
            <a:ext cx="617220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</a:pPr>
            <a:r>
              <a:rPr lang="zh-CN" altLang="en-US" sz="1400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简历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100"/>
              </a:lnSpc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在区域与城市交通规划、交通发展战略的咨询、设计等方面实践经验丰富，尤其对国内城镇群交通的研究和规划有比较深厚的造诣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作为负责人参与过珠三角、长三角、京津冀、厦漳泉、成德绵、长株潭和成渝等城镇群的交通规划与政策咨询</a:t>
            </a: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100"/>
              </a:lnSpc>
            </a:pP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69725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97</Words>
  <Application>Microsoft Office PowerPoint</Application>
  <PresentationFormat>全屏显示(4:3)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7</cp:revision>
  <dcterms:created xsi:type="dcterms:W3CDTF">2017-05-11T03:19:39Z</dcterms:created>
  <dcterms:modified xsi:type="dcterms:W3CDTF">2017-05-15T08:45:16Z</dcterms:modified>
</cp:coreProperties>
</file>