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1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84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4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66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41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4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2017/11/9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Context-dependent </a:t>
            </a: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Total-factor Energy Efficiency of Regions in China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7827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台湾交通大学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胡均立 教授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4446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69235"/>
            <a:ext cx="746839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/>
              <a:t>以往很多对地区生产率和效率的研究都忽视了能源投入，基于此</a:t>
            </a:r>
            <a:r>
              <a:rPr lang="zh-CN" altLang="en-US" sz="2800"/>
              <a:t>背景</a:t>
            </a:r>
            <a:r>
              <a:rPr lang="zh-CN" altLang="en-US" sz="2800" smtClean="0"/>
              <a:t>，以</a:t>
            </a:r>
            <a:r>
              <a:rPr lang="zh-CN" altLang="en-US" sz="2800" dirty="0"/>
              <a:t>中国近年来各省市为研究对象建立了数据包络分析模型</a:t>
            </a:r>
            <a:r>
              <a:rPr lang="en-US" altLang="zh-CN" sz="2800" dirty="0"/>
              <a:t>(DEA)</a:t>
            </a:r>
            <a:r>
              <a:rPr lang="zh-CN" altLang="en-US" sz="2800" dirty="0"/>
              <a:t>，用脉络相依全要素能源效率（</a:t>
            </a:r>
            <a:r>
              <a:rPr lang="en-US" altLang="zh-CN" sz="2800" dirty="0"/>
              <a:t>context-dependent TFEE</a:t>
            </a:r>
            <a:r>
              <a:rPr lang="zh-CN" altLang="en-US" sz="2800" dirty="0"/>
              <a:t>）研究中国省市能源效率问题。</a:t>
            </a:r>
            <a:endParaRPr lang="zh-CN" altLang="en-US" sz="2800" dirty="0"/>
          </a:p>
        </p:txBody>
      </p:sp>
      <p:grpSp>
        <p:nvGrpSpPr>
          <p:cNvPr id="50" name="组合 8"/>
          <p:cNvGrpSpPr>
            <a:grpSpLocks/>
          </p:cNvGrpSpPr>
          <p:nvPr/>
        </p:nvGrpSpPr>
        <p:grpSpPr bwMode="auto">
          <a:xfrm>
            <a:off x="2033809" y="2203890"/>
            <a:ext cx="441325" cy="461347"/>
            <a:chOff x="0" y="0"/>
            <a:chExt cx="3449737" cy="3606178"/>
          </a:xfrm>
        </p:grpSpPr>
        <p:sp>
          <p:nvSpPr>
            <p:cNvPr id="51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2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3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190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74</Words>
  <Application>Microsoft Office PowerPoint</Application>
  <PresentationFormat>宽屏</PresentationFormat>
  <Paragraphs>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Context-dependent Total-factor Energy Efficiency of Regions in China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53</cp:revision>
  <dcterms:created xsi:type="dcterms:W3CDTF">2017-05-11T03:29:06Z</dcterms:created>
  <dcterms:modified xsi:type="dcterms:W3CDTF">2017-11-09T03:17:33Z</dcterms:modified>
</cp:coreProperties>
</file>