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A3470"/>
    <a:srgbClr val="8742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4" autoAdjust="0"/>
    <p:restoredTop sz="94660"/>
  </p:normalViewPr>
  <p:slideViewPr>
    <p:cSldViewPr snapToGrid="0">
      <p:cViewPr varScale="1">
        <p:scale>
          <a:sx n="90" d="100"/>
          <a:sy n="90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99321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62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7144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266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5455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6611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4740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93068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598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76332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2484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83ED6C-12BE-42A0-BEC5-50554DAEEBFD}" type="datetimeFigureOut">
              <a:rPr lang="zh-CN" altLang="en-US" smtClean="0"/>
              <a:t>2017/12/20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5E2623-2B3E-4998-933F-800E3CFFB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1282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71499" y="889516"/>
            <a:ext cx="18101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贾凯杰</a:t>
            </a:r>
            <a:endParaRPr lang="zh-CN" altLang="en-US" b="1" dirty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71500" y="1513229"/>
            <a:ext cx="3937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职称：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教授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71500" y="2063720"/>
            <a:ext cx="5637914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研究方向：</a:t>
            </a:r>
            <a:endParaRPr lang="en-US" altLang="zh-CN" sz="1400" b="1" dirty="0" smtClean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000"/>
              </a:lnSpc>
            </a:pP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供应链管理、物流与通路管理、航空运输、运输经济与政策分析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71500" y="2911728"/>
            <a:ext cx="6172200" cy="2144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zh-CN" altLang="en-US" sz="1400" b="1" dirty="0" smtClean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个人简介：</a:t>
            </a:r>
            <a:endParaRPr lang="en-US" altLang="zh-CN" sz="1400" b="1" dirty="0" smtClean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2000"/>
              </a:lnSpc>
            </a:pPr>
            <a:r>
              <a:rPr lang="zh-CN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新</a:t>
            </a:r>
            <a:r>
              <a:rPr lang="zh-CN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竹交通大学博士，现任东吴大学海量资料分析研究中心暨区域运输发展研究中心主任。曾任东吴大学企业管理学系主任、飞航安全调查委员会委员，现为台湾经济部顾问、台湾交通部科技顾问。参加多个专业学会社团，并担任理事长、秘书长等职务，包括美国国际物流协会台湾分会、亚洲大数据决策协会、美国供应链管理专业协会、台湾全球运筹发展协会、中华民国物流协会等。主要研究领域为：供应链管理、物流与通路管理、航空运输、运输经济与政策分析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972" t="18936" r="17681" b="57064"/>
          <a:stretch/>
        </p:blipFill>
        <p:spPr>
          <a:xfrm>
            <a:off x="6498770" y="935819"/>
            <a:ext cx="1698173" cy="1770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6891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</TotalTime>
  <Words>126</Words>
  <Application>Microsoft Office PowerPoint</Application>
  <PresentationFormat>全屏显示(4:3)</PresentationFormat>
  <Paragraphs>6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7" baseType="lpstr"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dell</dc:creator>
  <cp:lastModifiedBy>dell</cp:lastModifiedBy>
  <cp:revision>18</cp:revision>
  <dcterms:created xsi:type="dcterms:W3CDTF">2017-05-11T01:50:44Z</dcterms:created>
  <dcterms:modified xsi:type="dcterms:W3CDTF">2017-12-20T03:31:15Z</dcterms:modified>
</cp:coreProperties>
</file>