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A3470"/>
    <a:srgbClr val="8742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4" autoAdjust="0"/>
    <p:restoredTop sz="94660"/>
  </p:normalViewPr>
  <p:slideViewPr>
    <p:cSldViewPr snapToGrid="0">
      <p:cViewPr varScale="1">
        <p:scale>
          <a:sx n="90" d="100"/>
          <a:sy n="90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9932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62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7144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266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5455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611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4740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9306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98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633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2484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282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71499" y="889516"/>
            <a:ext cx="18101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朱政经</a:t>
            </a:r>
            <a:endParaRPr lang="zh-CN" altLang="en-US" b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71499" y="2391549"/>
            <a:ext cx="6924453" cy="1318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个人简介</a:t>
            </a:r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1400" b="1" dirty="0" smtClean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南开大学研究生毕业，长期从事企业物流与供应链管理工作，迄今二十多年，涉及制造、零售、物流、电商等多个产业；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2011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年加入京东，是京东物流体系早期的创建者；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年筹建生鲜事业部；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年调入京东物流产业地部至今。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71498" y="1489209"/>
            <a:ext cx="6924453" cy="67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职务</a:t>
            </a:r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1400" b="1" dirty="0" smtClean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京东集团 物流地产部 总经理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996891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81</Words>
  <Application>Microsoft Office PowerPoint</Application>
  <PresentationFormat>全屏显示(4:3)</PresentationFormat>
  <Paragraphs>5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dell</cp:lastModifiedBy>
  <cp:revision>18</cp:revision>
  <dcterms:created xsi:type="dcterms:W3CDTF">2017-05-11T01:50:44Z</dcterms:created>
  <dcterms:modified xsi:type="dcterms:W3CDTF">2017-12-20T08:04:40Z</dcterms:modified>
</cp:coreProperties>
</file>