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61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4" autoAdjust="0"/>
    <p:restoredTop sz="94660"/>
  </p:normalViewPr>
  <p:slideViewPr>
    <p:cSldViewPr snapToGrid="0">
      <p:cViewPr varScale="1">
        <p:scale>
          <a:sx n="75" d="100"/>
          <a:sy n="75" d="100"/>
        </p:scale>
        <p:origin x="72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D0F0-6FC9-4A75-9BF3-1952AE77ED7C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634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D0F0-6FC9-4A75-9BF3-1952AE77ED7C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806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D0F0-6FC9-4A75-9BF3-1952AE77ED7C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8549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D0F0-6FC9-4A75-9BF3-1952AE77ED7C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008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D0F0-6FC9-4A75-9BF3-1952AE77ED7C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7893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D0F0-6FC9-4A75-9BF3-1952AE77ED7C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0844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D0F0-6FC9-4A75-9BF3-1952AE77ED7C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4879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D0F0-6FC9-4A75-9BF3-1952AE77ED7C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9048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D0F0-6FC9-4A75-9BF3-1952AE77ED7C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4667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D0F0-6FC9-4A75-9BF3-1952AE77ED7C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2418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D0F0-6FC9-4A75-9BF3-1952AE77ED7C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1690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9D0F0-6FC9-4A75-9BF3-1952AE77ED7C}" type="datetimeFigureOut">
              <a:rPr lang="zh-CN" altLang="en-US" smtClean="0"/>
              <a:t>2017/5/23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7104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3"/>
          <p:cNvSpPr>
            <a:spLocks noChangeArrowheads="1"/>
          </p:cNvSpPr>
          <p:nvPr/>
        </p:nvSpPr>
        <p:spPr bwMode="auto">
          <a:xfrm>
            <a:off x="2343150" y="2286000"/>
            <a:ext cx="7261225" cy="1963738"/>
          </a:xfrm>
          <a:prstGeom prst="rect">
            <a:avLst/>
          </a:prstGeom>
          <a:solidFill>
            <a:srgbClr val="0D0D0D">
              <a:alpha val="1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grpSp>
        <p:nvGrpSpPr>
          <p:cNvPr id="7" name="组合 4"/>
          <p:cNvGrpSpPr>
            <a:grpSpLocks/>
          </p:cNvGrpSpPr>
          <p:nvPr/>
        </p:nvGrpSpPr>
        <p:grpSpPr bwMode="auto">
          <a:xfrm>
            <a:off x="2160588" y="2978150"/>
            <a:ext cx="939800" cy="901700"/>
            <a:chOff x="0" y="0"/>
            <a:chExt cx="4262236" cy="4090401"/>
          </a:xfrm>
        </p:grpSpPr>
        <p:sp>
          <p:nvSpPr>
            <p:cNvPr id="8" name="等腰三角形 5"/>
            <p:cNvSpPr>
              <a:spLocks noChangeArrowheads="1"/>
            </p:cNvSpPr>
            <p:nvPr/>
          </p:nvSpPr>
          <p:spPr bwMode="auto">
            <a:xfrm>
              <a:off x="0" y="0"/>
              <a:ext cx="3320425" cy="3450557"/>
            </a:xfrm>
            <a:prstGeom prst="triangle">
              <a:avLst>
                <a:gd name="adj" fmla="val 100000"/>
              </a:avLst>
            </a:prstGeom>
            <a:solidFill>
              <a:schemeClr val="bg1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9" name="等腰三角形 6"/>
            <p:cNvSpPr>
              <a:spLocks noChangeArrowheads="1"/>
            </p:cNvSpPr>
            <p:nvPr/>
          </p:nvSpPr>
          <p:spPr bwMode="auto">
            <a:xfrm rot="5400000">
              <a:off x="2111240" y="1939404"/>
              <a:ext cx="2418364" cy="1883627"/>
            </a:xfrm>
            <a:prstGeom prst="triangle">
              <a:avLst>
                <a:gd name="adj" fmla="val 100000"/>
              </a:avLst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10" name="椭圆 7"/>
            <p:cNvSpPr>
              <a:spLocks noChangeArrowheads="1"/>
            </p:cNvSpPr>
            <p:nvPr/>
          </p:nvSpPr>
          <p:spPr bwMode="auto">
            <a:xfrm>
              <a:off x="3641610" y="1672038"/>
              <a:ext cx="58872" cy="53241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11" name="组合 8"/>
          <p:cNvGrpSpPr>
            <a:grpSpLocks/>
          </p:cNvGrpSpPr>
          <p:nvPr/>
        </p:nvGrpSpPr>
        <p:grpSpPr bwMode="auto">
          <a:xfrm>
            <a:off x="9185275" y="3371850"/>
            <a:ext cx="839788" cy="877888"/>
            <a:chOff x="0" y="0"/>
            <a:chExt cx="3449737" cy="3606178"/>
          </a:xfrm>
        </p:grpSpPr>
        <p:sp>
          <p:nvSpPr>
            <p:cNvPr id="12" name="等腰三角形 9"/>
            <p:cNvSpPr>
              <a:spLocks noChangeArrowheads="1"/>
            </p:cNvSpPr>
            <p:nvPr/>
          </p:nvSpPr>
          <p:spPr bwMode="auto">
            <a:xfrm rot="716823">
              <a:off x="0" y="0"/>
              <a:ext cx="3320428" cy="3450556"/>
            </a:xfrm>
            <a:prstGeom prst="triangle">
              <a:avLst>
                <a:gd name="adj" fmla="val 50000"/>
              </a:avLst>
            </a:prstGeom>
            <a:solidFill>
              <a:schemeClr val="bg1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13" name="等腰三角形 10"/>
            <p:cNvSpPr>
              <a:spLocks noChangeArrowheads="1"/>
            </p:cNvSpPr>
            <p:nvPr/>
          </p:nvSpPr>
          <p:spPr bwMode="auto">
            <a:xfrm rot="-2580544">
              <a:off x="868895" y="1325164"/>
              <a:ext cx="2014750" cy="2281014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14" name="椭圆 11"/>
            <p:cNvSpPr>
              <a:spLocks noChangeArrowheads="1"/>
            </p:cNvSpPr>
            <p:nvPr/>
          </p:nvSpPr>
          <p:spPr bwMode="auto">
            <a:xfrm>
              <a:off x="3390865" y="1639209"/>
              <a:ext cx="58872" cy="53241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09800" y="2570163"/>
            <a:ext cx="7772400" cy="1531938"/>
          </a:xfrm>
        </p:spPr>
        <p:txBody>
          <a:bodyPr anchor="ctr" anchorCtr="0">
            <a:norm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Planning Regional </a:t>
            </a:r>
            <a:r>
              <a:rPr lang="en-US" altLang="zh-CN" sz="2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Economic </a:t>
            </a:r>
            <a:br>
              <a:rPr lang="en-US" altLang="zh-CN" sz="2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2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Development in </a:t>
            </a:r>
            <a:r>
              <a:rPr lang="en-US" altLang="zh-CN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United </a:t>
            </a:r>
            <a:r>
              <a:rPr lang="en-US" altLang="zh-CN" sz="2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States:</a:t>
            </a:r>
            <a:br>
              <a:rPr lang="en-US" altLang="zh-CN" sz="2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2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15 </a:t>
            </a:r>
            <a:r>
              <a:rPr lang="en-US" altLang="zh-CN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Things to Know</a:t>
            </a:r>
            <a:endParaRPr lang="zh-CN" altLang="en-US" sz="2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667000" y="4465638"/>
            <a:ext cx="6858000" cy="1998662"/>
          </a:xfrm>
        </p:spPr>
        <p:txBody>
          <a:bodyPr anchor="ctr" anchorCtr="0">
            <a:normAutofit/>
          </a:bodyPr>
          <a:lstStyle/>
          <a:p>
            <a:r>
              <a:rPr lang="en-US" altLang="zh-CN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School of Urban and Regional 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Planning, the University </a:t>
            </a:r>
            <a:r>
              <a:rPr lang="en-US" altLang="zh-CN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of </a:t>
            </a:r>
            <a:r>
              <a:rPr lang="en-US" altLang="zh-CN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Iowa</a:t>
            </a:r>
            <a:endParaRPr lang="en-US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钱海峰博士 助理教授</a:t>
            </a:r>
            <a:endParaRPr lang="en-US" altLang="zh-CN" sz="16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4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2017</a:t>
            </a: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23</a:t>
            </a: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endParaRPr lang="en-US" altLang="zh-CN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64446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图片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文本框 15"/>
          <p:cNvSpPr txBox="1">
            <a:spLocks noChangeArrowheads="1"/>
          </p:cNvSpPr>
          <p:nvPr/>
        </p:nvSpPr>
        <p:spPr bwMode="auto">
          <a:xfrm>
            <a:off x="692150" y="683893"/>
            <a:ext cx="470949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内容提要</a:t>
            </a:r>
            <a:endParaRPr lang="zh-CN" altLang="en-US" sz="4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2" name="直接连接符 17"/>
          <p:cNvCxnSpPr>
            <a:cxnSpLocks noChangeShapeType="1"/>
          </p:cNvCxnSpPr>
          <p:nvPr/>
        </p:nvCxnSpPr>
        <p:spPr bwMode="auto">
          <a:xfrm flipV="1">
            <a:off x="692150" y="1435179"/>
            <a:ext cx="4252913" cy="9525"/>
          </a:xfrm>
          <a:prstGeom prst="line">
            <a:avLst/>
          </a:prstGeom>
          <a:noFill/>
          <a:ln w="63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直接连接符 20"/>
          <p:cNvCxnSpPr>
            <a:cxnSpLocks noChangeShapeType="1"/>
          </p:cNvCxnSpPr>
          <p:nvPr/>
        </p:nvCxnSpPr>
        <p:spPr bwMode="auto">
          <a:xfrm>
            <a:off x="692150" y="1562179"/>
            <a:ext cx="4252913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文本框 22"/>
          <p:cNvSpPr txBox="1">
            <a:spLocks noChangeArrowheads="1"/>
          </p:cNvSpPr>
          <p:nvPr/>
        </p:nvSpPr>
        <p:spPr bwMode="auto">
          <a:xfrm>
            <a:off x="2742402" y="2169235"/>
            <a:ext cx="7023898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32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/>
            <a:r>
              <a:rPr lang="zh-CN" altLang="zh-CN" sz="2800" dirty="0"/>
              <a:t>介绍美国区域经济发展政策的概况、经验和教训。报告内容涵盖以下几个方面：美国学者和政策制定者各自如何看待区域经济发展政策；区域经济发展政策面临的核心挑战；区域经济发展政策中的效率与公平；传统和非传统的区域发展战略；以及知识经济带来的机遇和挑战。</a:t>
            </a:r>
            <a:endParaRPr lang="zh-CN" altLang="en-US" sz="2800" dirty="0"/>
          </a:p>
        </p:txBody>
      </p:sp>
      <p:grpSp>
        <p:nvGrpSpPr>
          <p:cNvPr id="50" name="组合 8"/>
          <p:cNvGrpSpPr>
            <a:grpSpLocks/>
          </p:cNvGrpSpPr>
          <p:nvPr/>
        </p:nvGrpSpPr>
        <p:grpSpPr bwMode="auto">
          <a:xfrm>
            <a:off x="2033809" y="2203890"/>
            <a:ext cx="441325" cy="461347"/>
            <a:chOff x="0" y="0"/>
            <a:chExt cx="3449737" cy="3606178"/>
          </a:xfrm>
        </p:grpSpPr>
        <p:sp>
          <p:nvSpPr>
            <p:cNvPr id="51" name="等腰三角形 9"/>
            <p:cNvSpPr>
              <a:spLocks noChangeArrowheads="1"/>
            </p:cNvSpPr>
            <p:nvPr/>
          </p:nvSpPr>
          <p:spPr bwMode="auto">
            <a:xfrm rot="716823">
              <a:off x="0" y="0"/>
              <a:ext cx="3320428" cy="3450556"/>
            </a:xfrm>
            <a:prstGeom prst="triangle">
              <a:avLst>
                <a:gd name="adj" fmla="val 50000"/>
              </a:avLst>
            </a:prstGeom>
            <a:solidFill>
              <a:schemeClr val="bg1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52" name="等腰三角形 10"/>
            <p:cNvSpPr>
              <a:spLocks noChangeArrowheads="1"/>
            </p:cNvSpPr>
            <p:nvPr/>
          </p:nvSpPr>
          <p:spPr bwMode="auto">
            <a:xfrm rot="-2580544">
              <a:off x="868895" y="1325164"/>
              <a:ext cx="2014750" cy="2281014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53" name="椭圆 11"/>
            <p:cNvSpPr>
              <a:spLocks noChangeArrowheads="1"/>
            </p:cNvSpPr>
            <p:nvPr/>
          </p:nvSpPr>
          <p:spPr bwMode="auto">
            <a:xfrm>
              <a:off x="3390865" y="1639209"/>
              <a:ext cx="58872" cy="53241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190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342</TotalTime>
  <Words>97</Words>
  <Application>Microsoft Office PowerPoint</Application>
  <PresentationFormat>宽屏</PresentationFormat>
  <Paragraphs>7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宋体</vt:lpstr>
      <vt:lpstr>微软雅黑</vt:lpstr>
      <vt:lpstr>Arial</vt:lpstr>
      <vt:lpstr>Calibri</vt:lpstr>
      <vt:lpstr>Calibri Light</vt:lpstr>
      <vt:lpstr>Office 主题</vt:lpstr>
      <vt:lpstr>Planning Regional Economic  Development in the United States: 15 Things to Know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dell</cp:lastModifiedBy>
  <cp:revision>54</cp:revision>
  <dcterms:created xsi:type="dcterms:W3CDTF">2017-05-11T03:29:06Z</dcterms:created>
  <dcterms:modified xsi:type="dcterms:W3CDTF">2017-05-23T09:16:43Z</dcterms:modified>
</cp:coreProperties>
</file>