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833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75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3559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157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557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686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79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38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398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013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892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F9270-6DB3-4965-958B-FFD35ABD2BF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7CDB0-5EBB-470C-853A-34D43A0563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500" y="889516"/>
            <a:ext cx="114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付瑶</a:t>
            </a:r>
            <a:endParaRPr lang="zh-CN" altLang="en-US" sz="20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500" y="1513229"/>
            <a:ext cx="393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天津物产集团金属事业部  副总裁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0183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9</Words>
  <Application>Microsoft Office PowerPoint</Application>
  <PresentationFormat>全屏显示(4:3)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4</cp:revision>
  <dcterms:created xsi:type="dcterms:W3CDTF">2017-05-11T03:06:15Z</dcterms:created>
  <dcterms:modified xsi:type="dcterms:W3CDTF">2017-05-15T08:58:40Z</dcterms:modified>
</cp:coreProperties>
</file>