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3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11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987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24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0944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801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873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44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768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540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433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593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037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20000"/>
            </a:srgb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空间尺度、经济组织与交通布局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兼论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AUTOCAD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的操作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中国城市规划设计研究院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张帆 高级工程师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半闭框 17"/>
          <p:cNvSpPr/>
          <p:nvPr/>
        </p:nvSpPr>
        <p:spPr>
          <a:xfrm>
            <a:off x="3241681" y="2145136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半闭框 18"/>
          <p:cNvSpPr/>
          <p:nvPr/>
        </p:nvSpPr>
        <p:spPr>
          <a:xfrm rot="10800000">
            <a:off x="8441943" y="3917173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半闭框 19"/>
          <p:cNvSpPr/>
          <p:nvPr/>
        </p:nvSpPr>
        <p:spPr>
          <a:xfrm rot="16200000">
            <a:off x="3239815" y="3919042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半闭框 20"/>
          <p:cNvSpPr/>
          <p:nvPr/>
        </p:nvSpPr>
        <p:spPr>
          <a:xfrm rot="5400000">
            <a:off x="8427577" y="2159242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36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30" name="矩形 1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1952125" y="2161946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46754"/>
            <a:ext cx="751919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zh-CN" sz="2400" dirty="0"/>
              <a:t>结合青岛和抚顺的城市规划案例，就同城化的意涵及其交通布局支撑，不同空间尺度下交通体系的构成特征等展开论述</a:t>
            </a:r>
            <a:endParaRPr lang="zh-CN" altLang="en-US" sz="2400" dirty="0"/>
          </a:p>
        </p:txBody>
      </p:sp>
      <p:grpSp>
        <p:nvGrpSpPr>
          <p:cNvPr id="21" name="组合 28"/>
          <p:cNvGrpSpPr>
            <a:grpSpLocks/>
          </p:cNvGrpSpPr>
          <p:nvPr/>
        </p:nvGrpSpPr>
        <p:grpSpPr bwMode="auto">
          <a:xfrm>
            <a:off x="1947128" y="3746907"/>
            <a:ext cx="368300" cy="553600"/>
            <a:chOff x="0" y="0"/>
            <a:chExt cx="1064175" cy="1605838"/>
          </a:xfrm>
        </p:grpSpPr>
        <p:sp>
          <p:nvSpPr>
            <p:cNvPr id="22" name="任意多边形 2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" name="任意多边形 30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1" name="组合 33"/>
          <p:cNvGrpSpPr>
            <a:grpSpLocks/>
          </p:cNvGrpSpPr>
          <p:nvPr/>
        </p:nvGrpSpPr>
        <p:grpSpPr bwMode="auto">
          <a:xfrm>
            <a:off x="1932137" y="5353674"/>
            <a:ext cx="368300" cy="554752"/>
            <a:chOff x="0" y="0"/>
            <a:chExt cx="1064175" cy="1605838"/>
          </a:xfrm>
        </p:grpSpPr>
        <p:sp>
          <p:nvSpPr>
            <p:cNvPr id="32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5" name="文本框 22"/>
          <p:cNvSpPr txBox="1">
            <a:spLocks noChangeArrowheads="1"/>
          </p:cNvSpPr>
          <p:nvPr/>
        </p:nvSpPr>
        <p:spPr bwMode="auto">
          <a:xfrm>
            <a:off x="2742402" y="3728657"/>
            <a:ext cx="751919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dirty="0"/>
              <a:t>从应用原则、绘图流程、注意事项等几个方面对</a:t>
            </a:r>
            <a:r>
              <a:rPr lang="en-US" altLang="zh-CN" dirty="0"/>
              <a:t>AUTOCAD</a:t>
            </a:r>
            <a:r>
              <a:rPr lang="zh-CN" altLang="zh-CN" dirty="0"/>
              <a:t>软件在城市规划中的应用及其实际操作进行了全面系统的讲解</a:t>
            </a:r>
            <a:endParaRPr lang="zh-CN" altLang="en-US" dirty="0"/>
          </a:p>
        </p:txBody>
      </p:sp>
      <p:sp>
        <p:nvSpPr>
          <p:cNvPr id="37" name="文本框 22"/>
          <p:cNvSpPr txBox="1">
            <a:spLocks noChangeArrowheads="1"/>
          </p:cNvSpPr>
          <p:nvPr/>
        </p:nvSpPr>
        <p:spPr bwMode="auto">
          <a:xfrm>
            <a:off x="2742402" y="5338482"/>
            <a:ext cx="75191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dirty="0"/>
              <a:t>老师和同学们就同城化、区域一体化等问题</a:t>
            </a:r>
            <a:r>
              <a:rPr lang="zh-CN" altLang="zh-CN" dirty="0" smtClean="0"/>
              <a:t>进行讨论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1142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105</Words>
  <Application>Microsoft Office PowerPoint</Application>
  <PresentationFormat>宽屏</PresentationFormat>
  <Paragraphs>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宋体</vt:lpstr>
      <vt:lpstr>微软雅黑</vt:lpstr>
      <vt:lpstr>Arial</vt:lpstr>
      <vt:lpstr>Calibri</vt:lpstr>
      <vt:lpstr>Calibri Light</vt:lpstr>
      <vt:lpstr>Office 主题</vt:lpstr>
      <vt:lpstr>空间尺度、经济组织与交通布局——兼论AUTOCAD的操作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45</cp:revision>
  <dcterms:created xsi:type="dcterms:W3CDTF">2017-05-11T03:29:06Z</dcterms:created>
  <dcterms:modified xsi:type="dcterms:W3CDTF">2017-05-12T03:13:58Z</dcterms:modified>
</cp:coreProperties>
</file>