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5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7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48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08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893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844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879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04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667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418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69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806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549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9D0F0-6FC9-4A75-9BF3-1952AE77ED7C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104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36"/>
            <a:ext cx="12201146" cy="6852864"/>
          </a:xfrm>
          <a:prstGeom prst="rect">
            <a:avLst/>
          </a:prstGeom>
        </p:spPr>
      </p:pic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2343150" y="2286000"/>
            <a:ext cx="7261225" cy="1963738"/>
          </a:xfrm>
          <a:prstGeom prst="rect">
            <a:avLst/>
          </a:prstGeom>
          <a:solidFill>
            <a:srgbClr val="0D0D0D">
              <a:alpha val="20000"/>
            </a:srgb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2160588" y="2978150"/>
            <a:ext cx="939800" cy="901700"/>
            <a:chOff x="0" y="0"/>
            <a:chExt cx="4262236" cy="4090401"/>
          </a:xfrm>
        </p:grpSpPr>
        <p:sp>
          <p:nvSpPr>
            <p:cNvPr id="8" name="等腰三角形 5"/>
            <p:cNvSpPr>
              <a:spLocks noChangeArrowheads="1"/>
            </p:cNvSpPr>
            <p:nvPr/>
          </p:nvSpPr>
          <p:spPr bwMode="auto">
            <a:xfrm>
              <a:off x="0" y="0"/>
              <a:ext cx="3320425" cy="3450557"/>
            </a:xfrm>
            <a:prstGeom prst="triangle">
              <a:avLst>
                <a:gd name="adj" fmla="val 10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等腰三角形 6"/>
            <p:cNvSpPr>
              <a:spLocks noChangeArrowheads="1"/>
            </p:cNvSpPr>
            <p:nvPr/>
          </p:nvSpPr>
          <p:spPr bwMode="auto">
            <a:xfrm rot="5400000">
              <a:off x="2111240" y="1939404"/>
              <a:ext cx="2418364" cy="1883627"/>
            </a:xfrm>
            <a:prstGeom prst="triangle">
              <a:avLst>
                <a:gd name="adj" fmla="val 10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7"/>
            <p:cNvSpPr>
              <a:spLocks noChangeArrowheads="1"/>
            </p:cNvSpPr>
            <p:nvPr/>
          </p:nvSpPr>
          <p:spPr bwMode="auto">
            <a:xfrm>
              <a:off x="3641610" y="1672038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8"/>
          <p:cNvGrpSpPr>
            <a:grpSpLocks/>
          </p:cNvGrpSpPr>
          <p:nvPr/>
        </p:nvGrpSpPr>
        <p:grpSpPr bwMode="auto">
          <a:xfrm>
            <a:off x="9185275" y="3371850"/>
            <a:ext cx="839788" cy="877888"/>
            <a:chOff x="0" y="0"/>
            <a:chExt cx="3449737" cy="3606178"/>
          </a:xfrm>
        </p:grpSpPr>
        <p:sp>
          <p:nvSpPr>
            <p:cNvPr id="12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09800" y="2570163"/>
            <a:ext cx="7772400" cy="1531938"/>
          </a:xfrm>
        </p:spPr>
        <p:txBody>
          <a:bodyPr anchor="ctr" anchorCtr="0">
            <a:normAutofit/>
          </a:bodyPr>
          <a:lstStyle/>
          <a:p>
            <a:r>
              <a:rPr lang="zh-CN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京东</a:t>
            </a:r>
            <a:r>
              <a:rPr lang="zh-CN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物流：从封闭自营走向全面开放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67000" y="4465638"/>
            <a:ext cx="6858000" cy="1998662"/>
          </a:xfrm>
        </p:spPr>
        <p:txBody>
          <a:bodyPr anchor="ctr" anchorCtr="0">
            <a:norm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京东集团 物流地产部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朱政经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总经理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半闭框 17"/>
          <p:cNvSpPr/>
          <p:nvPr/>
        </p:nvSpPr>
        <p:spPr>
          <a:xfrm>
            <a:off x="3241681" y="2145136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半闭框 18"/>
          <p:cNvSpPr/>
          <p:nvPr/>
        </p:nvSpPr>
        <p:spPr>
          <a:xfrm rot="10800000">
            <a:off x="8441943" y="3917173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半闭框 19"/>
          <p:cNvSpPr/>
          <p:nvPr/>
        </p:nvSpPr>
        <p:spPr>
          <a:xfrm rot="16200000">
            <a:off x="3239815" y="3919042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半闭框 20"/>
          <p:cNvSpPr/>
          <p:nvPr/>
        </p:nvSpPr>
        <p:spPr>
          <a:xfrm rot="5400000">
            <a:off x="8427577" y="2159242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267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36"/>
            <a:ext cx="12201146" cy="6852864"/>
          </a:xfrm>
          <a:prstGeom prst="rect">
            <a:avLst/>
          </a:prstGeom>
        </p:spPr>
      </p:pic>
      <p:sp>
        <p:nvSpPr>
          <p:cNvPr id="30" name="矩形 1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607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1952125" y="2161946"/>
            <a:ext cx="368300" cy="554752"/>
            <a:chOff x="0" y="0"/>
            <a:chExt cx="1064175" cy="1605838"/>
          </a:xfrm>
        </p:grpSpPr>
        <p:sp>
          <p:nvSpPr>
            <p:cNvPr id="9" name="任意多边形 9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" name="任意多边形 6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692150" y="683893"/>
            <a:ext cx="470949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内容提要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7"/>
          <p:cNvCxnSpPr>
            <a:cxnSpLocks noChangeShapeType="1"/>
          </p:cNvCxnSpPr>
          <p:nvPr/>
        </p:nvCxnSpPr>
        <p:spPr bwMode="auto">
          <a:xfrm flipV="1">
            <a:off x="692150" y="1435179"/>
            <a:ext cx="4252913" cy="9525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连接符 20"/>
          <p:cNvCxnSpPr>
            <a:cxnSpLocks noChangeShapeType="1"/>
          </p:cNvCxnSpPr>
          <p:nvPr/>
        </p:nvCxnSpPr>
        <p:spPr bwMode="auto">
          <a:xfrm>
            <a:off x="692150" y="1562179"/>
            <a:ext cx="4252913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文本框 22"/>
          <p:cNvSpPr txBox="1">
            <a:spLocks noChangeArrowheads="1"/>
          </p:cNvSpPr>
          <p:nvPr/>
        </p:nvSpPr>
        <p:spPr bwMode="auto">
          <a:xfrm>
            <a:off x="2742402" y="2146754"/>
            <a:ext cx="64650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dirty="0" smtClean="0"/>
              <a:t>展示电</a:t>
            </a:r>
            <a:r>
              <a:rPr lang="zh-CN" altLang="zh-CN" sz="2800" dirty="0"/>
              <a:t>商平台交易的整个流程</a:t>
            </a:r>
            <a:endParaRPr lang="zh-CN" altLang="en-US" sz="2800" dirty="0"/>
          </a:p>
        </p:txBody>
      </p:sp>
      <p:grpSp>
        <p:nvGrpSpPr>
          <p:cNvPr id="16" name="组合 23"/>
          <p:cNvGrpSpPr>
            <a:grpSpLocks/>
          </p:cNvGrpSpPr>
          <p:nvPr/>
        </p:nvGrpSpPr>
        <p:grpSpPr bwMode="auto">
          <a:xfrm>
            <a:off x="1937134" y="3058813"/>
            <a:ext cx="368300" cy="554752"/>
            <a:chOff x="0" y="0"/>
            <a:chExt cx="1064175" cy="1605838"/>
          </a:xfrm>
        </p:grpSpPr>
        <p:sp>
          <p:nvSpPr>
            <p:cNvPr id="17" name="任意多边形 24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" name="任意多边形 25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6" name="组合 33"/>
          <p:cNvGrpSpPr>
            <a:grpSpLocks/>
          </p:cNvGrpSpPr>
          <p:nvPr/>
        </p:nvGrpSpPr>
        <p:grpSpPr bwMode="auto">
          <a:xfrm>
            <a:off x="1942131" y="4538164"/>
            <a:ext cx="368300" cy="554752"/>
            <a:chOff x="0" y="0"/>
            <a:chExt cx="1064175" cy="1605838"/>
          </a:xfrm>
        </p:grpSpPr>
        <p:sp>
          <p:nvSpPr>
            <p:cNvPr id="27" name="任意多边形 34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" name="任意多边形 35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31" name="组合 33"/>
          <p:cNvGrpSpPr>
            <a:grpSpLocks/>
          </p:cNvGrpSpPr>
          <p:nvPr/>
        </p:nvGrpSpPr>
        <p:grpSpPr bwMode="auto">
          <a:xfrm>
            <a:off x="1932137" y="5660430"/>
            <a:ext cx="368300" cy="554752"/>
            <a:chOff x="0" y="0"/>
            <a:chExt cx="1064175" cy="1605838"/>
          </a:xfrm>
        </p:grpSpPr>
        <p:sp>
          <p:nvSpPr>
            <p:cNvPr id="32" name="任意多边形 34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" name="任意多边形 35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4" name="文本框 22"/>
          <p:cNvSpPr txBox="1">
            <a:spLocks noChangeArrowheads="1"/>
          </p:cNvSpPr>
          <p:nvPr/>
        </p:nvSpPr>
        <p:spPr bwMode="auto">
          <a:xfrm>
            <a:off x="2742402" y="2918871"/>
            <a:ext cx="801449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dirty="0" smtClean="0"/>
              <a:t>讲述京东</a:t>
            </a:r>
            <a:r>
              <a:rPr lang="zh-CN" altLang="zh-CN" sz="2800" dirty="0"/>
              <a:t>从</a:t>
            </a:r>
            <a:r>
              <a:rPr lang="en-US" altLang="zh-CN" sz="2800" dirty="0"/>
              <a:t>2004</a:t>
            </a:r>
            <a:r>
              <a:rPr lang="zh-CN" altLang="zh-CN" sz="2800" dirty="0"/>
              <a:t>年正式向电子商务转型到</a:t>
            </a:r>
            <a:r>
              <a:rPr lang="en-US" altLang="zh-CN" sz="2800" dirty="0"/>
              <a:t>2017</a:t>
            </a:r>
            <a:r>
              <a:rPr lang="zh-CN" altLang="zh-CN" sz="2800" dirty="0"/>
              <a:t>年成立京东物流集团的发展历程</a:t>
            </a:r>
            <a:endParaRPr lang="zh-CN" altLang="en-US" sz="2800" dirty="0"/>
          </a:p>
        </p:txBody>
      </p:sp>
      <p:sp>
        <p:nvSpPr>
          <p:cNvPr id="36" name="文本框 22"/>
          <p:cNvSpPr txBox="1">
            <a:spLocks noChangeArrowheads="1"/>
          </p:cNvSpPr>
          <p:nvPr/>
        </p:nvSpPr>
        <p:spPr bwMode="auto">
          <a:xfrm>
            <a:off x="2742402" y="4434741"/>
            <a:ext cx="720508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dirty="0"/>
              <a:t>通过视频介绍京东上海“亚洲一号”自动化物流中心</a:t>
            </a:r>
            <a:endParaRPr lang="en-US" altLang="zh-CN" sz="2800" dirty="0"/>
          </a:p>
        </p:txBody>
      </p:sp>
      <p:sp>
        <p:nvSpPr>
          <p:cNvPr id="37" name="文本框 22"/>
          <p:cNvSpPr txBox="1">
            <a:spLocks noChangeArrowheads="1"/>
          </p:cNvSpPr>
          <p:nvPr/>
        </p:nvSpPr>
        <p:spPr bwMode="auto">
          <a:xfrm>
            <a:off x="2742402" y="5645238"/>
            <a:ext cx="83446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 smtClean="0"/>
              <a:t>讲解京东六大物流网络、无人技术、绿色物流等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460165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341</TotalTime>
  <Words>74</Words>
  <Application>Microsoft Office PowerPoint</Application>
  <PresentationFormat>宽屏</PresentationFormat>
  <Paragraphs>10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宋体</vt:lpstr>
      <vt:lpstr>微软雅黑</vt:lpstr>
      <vt:lpstr>Arial</vt:lpstr>
      <vt:lpstr>Calibri</vt:lpstr>
      <vt:lpstr>Calibri Light</vt:lpstr>
      <vt:lpstr>Office 主题</vt:lpstr>
      <vt:lpstr>京东物流：从封闭自营走向全面开放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52</cp:revision>
  <dcterms:created xsi:type="dcterms:W3CDTF">2017-05-11T03:29:06Z</dcterms:created>
  <dcterms:modified xsi:type="dcterms:W3CDTF">2017-12-20T08:08:59Z</dcterms:modified>
</cp:coreProperties>
</file>