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3470"/>
    <a:srgbClr val="8742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932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62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14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6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455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61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740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30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9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633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484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82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499" y="889516"/>
            <a:ext cx="1810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王肇奇</a:t>
            </a:r>
            <a:endParaRPr lang="zh-CN" alt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1499" y="1513229"/>
            <a:ext cx="6084481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国药控股（天津）医疗器械有限公司执行董事、总经理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9689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17</Words>
  <Application>Microsoft Office PowerPoint</Application>
  <PresentationFormat>全屏显示(4:3)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17</cp:revision>
  <dcterms:created xsi:type="dcterms:W3CDTF">2017-05-11T01:50:44Z</dcterms:created>
  <dcterms:modified xsi:type="dcterms:W3CDTF">2017-12-20T07:15:22Z</dcterms:modified>
</cp:coreProperties>
</file>