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90" d="100"/>
          <a:sy n="90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116E-7F7C-4F0E-B7EB-4B170789ED26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0B05E-BAD6-466C-B035-581AAD8D6F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835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116E-7F7C-4F0E-B7EB-4B170789ED26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0B05E-BAD6-466C-B035-581AAD8D6F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34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116E-7F7C-4F0E-B7EB-4B170789ED26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0B05E-BAD6-466C-B035-581AAD8D6F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444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116E-7F7C-4F0E-B7EB-4B170789ED26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0B05E-BAD6-466C-B035-581AAD8D6F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252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116E-7F7C-4F0E-B7EB-4B170789ED26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0B05E-BAD6-466C-B035-581AAD8D6F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0603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116E-7F7C-4F0E-B7EB-4B170789ED26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0B05E-BAD6-466C-B035-581AAD8D6F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750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116E-7F7C-4F0E-B7EB-4B170789ED26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0B05E-BAD6-466C-B035-581AAD8D6F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1760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116E-7F7C-4F0E-B7EB-4B170789ED26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0B05E-BAD6-466C-B035-581AAD8D6F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815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116E-7F7C-4F0E-B7EB-4B170789ED26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0B05E-BAD6-466C-B035-581AAD8D6F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831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116E-7F7C-4F0E-B7EB-4B170789ED26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0B05E-BAD6-466C-B035-581AAD8D6F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153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C116E-7F7C-4F0E-B7EB-4B170789ED26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0B05E-BAD6-466C-B035-581AAD8D6F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5313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C116E-7F7C-4F0E-B7EB-4B170789ED26}" type="datetimeFigureOut">
              <a:rPr lang="zh-CN" altLang="en-US" smtClean="0"/>
              <a:t>2017/5/15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0B05E-BAD6-466C-B035-581AAD8D6F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7331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71500" y="791707"/>
            <a:ext cx="11411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裴长洪</a:t>
            </a:r>
            <a:endParaRPr lang="zh-CN" altLang="en-US" sz="2000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71500" y="1221809"/>
            <a:ext cx="3937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职称</a:t>
            </a:r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教授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1500" y="1605547"/>
            <a:ext cx="6172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研究方向</a:t>
            </a:r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国际贸易与投资、金融与服务经济领域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1500" y="2028900"/>
            <a:ext cx="6172200" cy="1115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教育背景：</a:t>
            </a:r>
            <a:endParaRPr lang="en-US" altLang="zh-CN" sz="1400" b="1" dirty="0" smtClean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1973.9--1976.7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厦门大学经济系毕业</a:t>
            </a:r>
          </a:p>
          <a:p>
            <a:pPr algn="just">
              <a:lnSpc>
                <a:spcPts val="21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1978.10--1981.7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中国社会科学院研究生院经济系毕业，获经济学硕士学位</a:t>
            </a:r>
          </a:p>
          <a:p>
            <a:pPr algn="just">
              <a:lnSpc>
                <a:spcPts val="2100"/>
              </a:lnSpc>
            </a:pP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1994.10--1997.12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对外经济贸易大学国际经贸学院毕业，获经济学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博士学位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71500" y="3260166"/>
            <a:ext cx="7838853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100"/>
              </a:lnSpc>
            </a:pPr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学术成就：</a:t>
            </a:r>
            <a:endParaRPr lang="en-US" altLang="zh-CN" sz="1400" b="1" dirty="0" smtClean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长期从事国际贸易与投资、金融与服务经济领域的研究，其博士论文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利用外资与产业竞争力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于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2000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年获得国务院学位委员会和教育部颁发的全国百篇优秀博士论文奖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2003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年以来在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中国社会科学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求是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人民日报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经济研究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中国工业经济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财贸经济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国际贸易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等重要报刊杂志发表论文数十篇；同时在国内外英文期刊发表英文论文十几篇，其中有两项研究成果获得原外经贸部颁发的研究奖项、一项研究成果于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2008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年获得安子介国际贸易研究著作奖。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1996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年获得国务院特殊津贴奖励，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2005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年入选中宣部“四个一批”人才工程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ts val="21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获得三项国际交流荣誉称号：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2000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月被俄罗斯科学院远东研究所授予名誉博士称号；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2001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月被俄罗斯自然科学院授予外籍院士荣誉称号；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2001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月被美国肯塔基州州长帕顿（</a:t>
            </a:r>
            <a:r>
              <a:rPr lang="en-US" altLang="zh-CN" sz="14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Paule.Patton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）授予该州荣誉称号“肯塔基上校”。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377" y="936026"/>
            <a:ext cx="1600200" cy="18629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4996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257</Words>
  <Application>Microsoft Office PowerPoint</Application>
  <PresentationFormat>全屏显示(4:3)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宋体</vt:lpstr>
      <vt:lpstr>微软雅黑</vt:lpstr>
      <vt:lpstr>Arial</vt:lpstr>
      <vt:lpstr>Calibri</vt:lpstr>
      <vt:lpstr>Calibri Light</vt:lpstr>
      <vt:lpstr>Office Theme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dell</cp:lastModifiedBy>
  <cp:revision>6</cp:revision>
  <dcterms:created xsi:type="dcterms:W3CDTF">2017-05-11T02:41:22Z</dcterms:created>
  <dcterms:modified xsi:type="dcterms:W3CDTF">2017-05-15T07:55:33Z</dcterms:modified>
</cp:coreProperties>
</file>